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Open Sauce Heavy" charset="1" panose="00000A00000000000000"/>
      <p:regular r:id="rId18"/>
    </p:embeddedFont>
    <p:embeddedFont>
      <p:font typeface="Open Sauce" charset="1" panose="00000500000000000000"/>
      <p:regular r:id="rId19"/>
    </p:embeddedFont>
    <p:embeddedFont>
      <p:font typeface="Montserrat Bold" charset="1" panose="00000800000000000000"/>
      <p:regular r:id="rId20"/>
    </p:embeddedFont>
    <p:embeddedFont>
      <p:font typeface="Open Sauce Bold" charset="1" panose="00000800000000000000"/>
      <p:regular r:id="rId21"/>
    </p:embeddedFont>
    <p:embeddedFont>
      <p:font typeface="Montserrat Ultra-Bold" charset="1" panose="000009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2.png" Type="http://schemas.openxmlformats.org/officeDocument/2006/relationships/image"/><Relationship Id="rId5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1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8040681" y="-1805781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Home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Content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Others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8807767"/>
            <a:ext cx="578244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Lkhagva-Ochir 202339663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0608" y="3996409"/>
            <a:ext cx="16606783" cy="14450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702"/>
              </a:lnSpc>
              <a:spcBef>
                <a:spcPct val="0"/>
              </a:spcBef>
            </a:pPr>
            <a:r>
              <a:rPr lang="en-US" b="true" sz="8359" spc="19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MV COMMAND IN LINUX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243811" y="8807767"/>
            <a:ext cx="5782449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Linux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aphicFrame>
        <p:nvGraphicFramePr>
          <p:cNvPr name="Table 9" id="9"/>
          <p:cNvGraphicFramePr>
            <a:graphicFrameLocks noGrp="true"/>
          </p:cNvGraphicFramePr>
          <p:nvPr/>
        </p:nvGraphicFramePr>
        <p:xfrm>
          <a:off x="2918369" y="3086100"/>
          <a:ext cx="12451261" cy="6298737"/>
        </p:xfrm>
        <a:graphic>
          <a:graphicData uri="http://schemas.openxmlformats.org/drawingml/2006/table">
            <a:tbl>
              <a:tblPr/>
              <a:tblGrid>
                <a:gridCol w="3462799"/>
                <a:gridCol w="3462799"/>
                <a:gridCol w="5525662"/>
              </a:tblGrid>
              <a:tr h="15086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-i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Interactive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Prompts before overwriting existing files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86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-f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Force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Overwrites without asking — use with caution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7284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-u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Update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Moves only if the source is newer or doesn’t exist in the target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50863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-v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Verbose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Shows what’s being moved — helpful in automation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0" id="10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Content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Others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050001" y="1416156"/>
            <a:ext cx="6187998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04"/>
              </a:lnSpc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Useful options: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Content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Others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6785" y="2097754"/>
            <a:ext cx="5217010" cy="10063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936"/>
              </a:lnSpc>
            </a:pPr>
            <a:r>
              <a:rPr lang="en-US" b="true" sz="6841" spc="-32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Conclusion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69422" y="3643611"/>
            <a:ext cx="16230600" cy="2076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5" indent="-323848" lvl="1">
              <a:lnSpc>
                <a:spcPts val="4199"/>
              </a:lnSpc>
              <a:spcBef>
                <a:spcPct val="0"/>
              </a:spcBef>
              <a:buFont typeface="Arial"/>
              <a:buChar char="•"/>
            </a:pP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Move and </a:t>
            </a: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rename in</a:t>
            </a: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</a:t>
            </a: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one command</a:t>
            </a:r>
          </a:p>
          <a:p>
            <a:pPr algn="just" marL="647695" indent="-323848" lvl="1">
              <a:lnSpc>
                <a:spcPts val="4199"/>
              </a:lnSpc>
              <a:spcBef>
                <a:spcPct val="0"/>
              </a:spcBef>
              <a:buFont typeface="Arial"/>
              <a:buChar char="•"/>
            </a:pP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Simple but powerful</a:t>
            </a:r>
          </a:p>
          <a:p>
            <a:pPr algn="just" marL="647695" indent="-323848" lvl="1">
              <a:lnSpc>
                <a:spcPts val="4199"/>
              </a:lnSpc>
              <a:spcBef>
                <a:spcPct val="0"/>
              </a:spcBef>
              <a:buFont typeface="Arial"/>
              <a:buChar char="•"/>
            </a:pP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Essential for scripting, file management, and automation</a:t>
            </a:r>
          </a:p>
          <a:p>
            <a:pPr algn="just">
              <a:lnSpc>
                <a:spcPts val="4199"/>
              </a:lnSpc>
              <a:spcBef>
                <a:spcPct val="0"/>
              </a:spcBef>
            </a:pPr>
          </a:p>
        </p:txBody>
      </p:sp>
      <p:sp>
        <p:nvSpPr>
          <p:cNvPr name="TextBox 15" id="15"/>
          <p:cNvSpPr txBox="true"/>
          <p:nvPr/>
        </p:nvSpPr>
        <p:spPr>
          <a:xfrm rot="0">
            <a:off x="1489162" y="5880651"/>
            <a:ext cx="16230600" cy="1028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</a:t>
            </a: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nce you start scripting or handling many files, knowing how to use mv properly becomes critical.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Content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Others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583981" y="4007878"/>
            <a:ext cx="15120037" cy="22068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8014"/>
              </a:lnSpc>
              <a:spcBef>
                <a:spcPct val="0"/>
              </a:spcBef>
            </a:pPr>
            <a:r>
              <a:rPr lang="en-US" b="true" sz="12867" spc="295">
                <a:solidFill>
                  <a:srgbClr val="FFFFFF"/>
                </a:solidFill>
                <a:latin typeface="Montserrat Ultra-Bold"/>
                <a:ea typeface="Montserrat Ultra-Bold"/>
                <a:cs typeface="Montserrat Ultra-Bold"/>
                <a:sym typeface="Montserrat Ultra-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982967" y="400502"/>
            <a:ext cx="1305033" cy="333097"/>
            <a:chOff x="0" y="0"/>
            <a:chExt cx="343712" cy="8772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3712" cy="87729"/>
            </a:xfrm>
            <a:custGeom>
              <a:avLst/>
              <a:gdLst/>
              <a:ahLst/>
              <a:cxnLst/>
              <a:rect r="r" b="b" t="t" l="l"/>
              <a:pathLst>
                <a:path h="87729" w="343712">
                  <a:moveTo>
                    <a:pt x="0" y="0"/>
                  </a:moveTo>
                  <a:lnTo>
                    <a:pt x="343712" y="0"/>
                  </a:lnTo>
                  <a:lnTo>
                    <a:pt x="343712" y="87729"/>
                  </a:lnTo>
                  <a:lnTo>
                    <a:pt x="0" y="87729"/>
                  </a:lnTo>
                  <a:close/>
                </a:path>
              </a:pathLst>
            </a:custGeom>
            <a:gradFill rotWithShape="true">
              <a:gsLst>
                <a:gs pos="0">
                  <a:srgbClr val="4E69B1">
                    <a:alpha val="100000"/>
                  </a:srgbClr>
                </a:gs>
                <a:gs pos="100000">
                  <a:srgbClr val="15122A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3712" cy="1258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95603" y="420807"/>
            <a:ext cx="333097" cy="333097"/>
          </a:xfrm>
          <a:custGeom>
            <a:avLst/>
            <a:gdLst/>
            <a:ahLst/>
            <a:cxnLst/>
            <a:rect r="r" b="b" t="t" l="l"/>
            <a:pathLst>
              <a:path h="333097" w="333097">
                <a:moveTo>
                  <a:pt x="0" y="0"/>
                </a:moveTo>
                <a:lnTo>
                  <a:pt x="333097" y="0"/>
                </a:lnTo>
                <a:lnTo>
                  <a:pt x="333097" y="333097"/>
                </a:lnTo>
                <a:lnTo>
                  <a:pt x="0" y="3330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386026" y="6423577"/>
            <a:ext cx="13746548" cy="8229600"/>
          </a:xfrm>
          <a:custGeom>
            <a:avLst/>
            <a:gdLst/>
            <a:ahLst/>
            <a:cxnLst/>
            <a:rect r="r" b="b" t="t" l="l"/>
            <a:pathLst>
              <a:path h="8229600" w="13746548">
                <a:moveTo>
                  <a:pt x="0" y="0"/>
                </a:moveTo>
                <a:lnTo>
                  <a:pt x="13746548" y="0"/>
                </a:lnTo>
                <a:lnTo>
                  <a:pt x="1374654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7607709" y="-1481982"/>
            <a:ext cx="14774614" cy="12601514"/>
          </a:xfrm>
          <a:custGeom>
            <a:avLst/>
            <a:gdLst/>
            <a:ahLst/>
            <a:cxnLst/>
            <a:rect r="r" b="b" t="t" l="l"/>
            <a:pathLst>
              <a:path h="12601514" w="14774614">
                <a:moveTo>
                  <a:pt x="0" y="0"/>
                </a:moveTo>
                <a:lnTo>
                  <a:pt x="14774614" y="0"/>
                </a:lnTo>
                <a:lnTo>
                  <a:pt x="14774614" y="12601514"/>
                </a:lnTo>
                <a:lnTo>
                  <a:pt x="0" y="126015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604462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Home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447986" y="432733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About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291511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Content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135036" y="412429"/>
            <a:ext cx="1662550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380"/>
              </a:lnSpc>
              <a:spcBef>
                <a:spcPct val="0"/>
              </a:spcBef>
            </a:pPr>
            <a:r>
              <a:rPr lang="en-US" sz="1700" spc="3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Others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16785" y="412429"/>
            <a:ext cx="27536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380"/>
              </a:lnSpc>
              <a:spcBef>
                <a:spcPct val="0"/>
              </a:spcBef>
            </a:pPr>
            <a:r>
              <a:rPr lang="en-US" b="true" sz="1700" spc="3">
                <a:solidFill>
                  <a:srgbClr val="FFFFFF"/>
                </a:solidFill>
                <a:latin typeface="Open Sauce Heavy"/>
                <a:ea typeface="Open Sauce Heavy"/>
                <a:cs typeface="Open Sauce Heavy"/>
                <a:sym typeface="Open Sauce Heavy"/>
              </a:rPr>
              <a:t>Thynk Unlimited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1987281"/>
            <a:ext cx="5707668" cy="98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704"/>
              </a:lnSpc>
            </a:pPr>
            <a:r>
              <a:rPr lang="en-US" b="true" sz="6641" spc="-312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is MV?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89162" y="3552825"/>
            <a:ext cx="16230600" cy="31242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695" indent="-323848" lvl="1">
              <a:lnSpc>
                <a:spcPts val="41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999" spc="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mv </a:t>
            </a: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stands f</a:t>
            </a: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or move</a:t>
            </a:r>
          </a:p>
          <a:p>
            <a:pPr algn="just" marL="647695" indent="-323848" lvl="1">
              <a:lnSpc>
                <a:spcPts val="41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999" spc="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Used to:</a:t>
            </a:r>
          </a:p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    - M</a:t>
            </a: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ove files/directories to another location</a:t>
            </a:r>
          </a:p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 spc="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            - Rename files or directories</a:t>
            </a:r>
          </a:p>
          <a:p>
            <a:pPr algn="just" marL="647695" indent="-323848" lvl="1">
              <a:lnSpc>
                <a:spcPts val="4199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999" spc="5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Part of all Unix/Linux systems</a:t>
            </a:r>
          </a:p>
          <a:p>
            <a:pPr algn="just">
              <a:lnSpc>
                <a:spcPts val="41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398347"/>
            <a:ext cx="18288000" cy="11430000"/>
          </a:xfrm>
          <a:custGeom>
            <a:avLst/>
            <a:gdLst/>
            <a:ahLst/>
            <a:cxnLst/>
            <a:rect r="r" b="b" t="t" l="l"/>
            <a:pathLst>
              <a:path h="11430000" w="18288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393628"/>
            <a:ext cx="18344973" cy="11465608"/>
          </a:xfrm>
          <a:custGeom>
            <a:avLst/>
            <a:gdLst/>
            <a:ahLst/>
            <a:cxnLst/>
            <a:rect r="r" b="b" t="t" l="l"/>
            <a:pathLst>
              <a:path h="11465608" w="18344973">
                <a:moveTo>
                  <a:pt x="0" y="0"/>
                </a:moveTo>
                <a:lnTo>
                  <a:pt x="18344973" y="0"/>
                </a:lnTo>
                <a:lnTo>
                  <a:pt x="18344973" y="11465608"/>
                </a:lnTo>
                <a:lnTo>
                  <a:pt x="0" y="11465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6973" y="-922558"/>
            <a:ext cx="18344973" cy="11465608"/>
          </a:xfrm>
          <a:custGeom>
            <a:avLst/>
            <a:gdLst/>
            <a:ahLst/>
            <a:cxnLst/>
            <a:rect r="r" b="b" t="t" l="l"/>
            <a:pathLst>
              <a:path h="11465608" w="18344973">
                <a:moveTo>
                  <a:pt x="0" y="0"/>
                </a:moveTo>
                <a:lnTo>
                  <a:pt x="18344973" y="0"/>
                </a:lnTo>
                <a:lnTo>
                  <a:pt x="18344973" y="11465608"/>
                </a:lnTo>
                <a:lnTo>
                  <a:pt x="0" y="11465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392552"/>
            <a:ext cx="18288000" cy="11430000"/>
          </a:xfrm>
          <a:custGeom>
            <a:avLst/>
            <a:gdLst/>
            <a:ahLst/>
            <a:cxnLst/>
            <a:rect r="r" b="b" t="t" l="l"/>
            <a:pathLst>
              <a:path h="11430000" w="18288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390525"/>
            <a:ext cx="18288000" cy="11430000"/>
          </a:xfrm>
          <a:custGeom>
            <a:avLst/>
            <a:gdLst/>
            <a:ahLst/>
            <a:cxnLst/>
            <a:rect r="r" b="b" t="t" l="l"/>
            <a:pathLst>
              <a:path h="11430000" w="18288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400050"/>
            <a:ext cx="18288000" cy="11430000"/>
          </a:xfrm>
          <a:custGeom>
            <a:avLst/>
            <a:gdLst/>
            <a:ahLst/>
            <a:cxnLst/>
            <a:rect r="r" b="b" t="t" l="l"/>
            <a:pathLst>
              <a:path h="11430000" w="18288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400050"/>
            <a:ext cx="18288000" cy="11430000"/>
          </a:xfrm>
          <a:custGeom>
            <a:avLst/>
            <a:gdLst/>
            <a:ahLst/>
            <a:cxnLst/>
            <a:rect r="r" b="b" t="t" l="l"/>
            <a:pathLst>
              <a:path h="11430000" w="18288000">
                <a:moveTo>
                  <a:pt x="0" y="0"/>
                </a:moveTo>
                <a:lnTo>
                  <a:pt x="18288000" y="0"/>
                </a:lnTo>
                <a:lnTo>
                  <a:pt x="18288000" y="11430000"/>
                </a:lnTo>
                <a:lnTo>
                  <a:pt x="0" y="11430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DAGh8Y8421I</dc:identifier>
  <dcterms:modified xsi:type="dcterms:W3CDTF">2011-08-01T06:04:30Z</dcterms:modified>
  <cp:revision>1</cp:revision>
  <dc:title>Linux presentation</dc:title>
</cp:coreProperties>
</file>

<file path=docProps/thumbnail.jpeg>
</file>